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MasterIdLst>
    <p:sldMasterId id="2147483648" r:id="rId1"/>
  </p:sldMasterIdLst>
  <p:sldIdLst>
    <p:sldId id="256" r:id="rId2"/>
  </p:sldIdLst>
  <p:sldSz cx="12192000" cy="6858000" type="wide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sldLayoutIdLst>
    <p:sldLayoutId id="1" r:id="rId1"/>
  </p:sldLayoutIdLst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image1.png"/>
  <Relationship Id="rId3" Type="http://schemas.openxmlformats.org/officeDocument/2006/relationships/image" Target="../media/image2.png"/>
  <Relationship Id="rId4" Type="http://schemas.openxmlformats.org/officeDocument/2006/relationships/image" Target="../media/image3.png"/>
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me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0" y="500000"/>
            <a:ext cx="1828800" cy="1828800"/>
          </a:xfrm>
          <a:prstGeom prst="rect">
            <a:avLst/>
          </a:prstGeom>
        </p:spPr>
      </p:pic>
      <p:pic>
        <p:nvPicPr>
          <p:cNvPr id="3" name="workImag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000" y="500000"/>
            <a:ext cx="1828800" cy="1828800"/>
          </a:xfrm>
          <a:prstGeom prst="rect">
            <a:avLst/>
          </a:prstGeom>
        </p:spPr>
      </p:pic>
      <p:pic>
        <p:nvPicPr>
          <p:cNvPr id="4" name="workImag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000" y="500000"/>
            <a:ext cx="1828800" cy="1828800"/>
          </a:xfrm>
          <a:prstGeom prst="rect">
            <a:avLst/>
          </a:prstGeom>
        </p:spPr>
      </p:pic>
    </p:spTree>
  </p:cSld>
</p:sld>
</file>