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304" r:id="rId6"/>
    <p:sldId id="305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63" r:id="rId16"/>
    <p:sldId id="258" r:id="rId17"/>
  </p:sldIdLst>
  <p:sldSz cx="6858000" cy="990346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6abc57ac-0499-41d8-8a63-8f85a3e0fe30}">
          <p14:sldIdLst>
            <p14:sldId id="256"/>
          </p14:sldIdLst>
        </p14:section>
        <p14:section name="内容" id="{77d961eb-36a5-4b88-9ad3-4b53e4009c34}">
          <p14:sldIdLst>
            <p14:sldId id="260"/>
            <p14:sldId id="261"/>
            <p14:sldId id="304"/>
            <p14:sldId id="305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封底" id="{c8bf40e9-2805-4cd2-b50f-feaf9917c798}">
          <p14:sldIdLst>
            <p14:sldId id="263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4CB"/>
    <a:srgbClr val="5A433F"/>
    <a:srgbClr val="AECEE7"/>
    <a:srgbClr val="5C433F"/>
    <a:srgbClr val="DBEEF4"/>
    <a:srgbClr val="92D050"/>
    <a:srgbClr val="FDEADA"/>
    <a:srgbClr val="93CDDD"/>
    <a:srgbClr val="ADDCE1"/>
    <a:srgbClr val="079E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50" y="1620798"/>
            <a:ext cx="5143500" cy="344792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50" y="5201683"/>
            <a:ext cx="5143500" cy="23910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6" y="527275"/>
            <a:ext cx="1478756" cy="83928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527275"/>
            <a:ext cx="4350544" cy="83928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16" y="2469023"/>
            <a:ext cx="5915025" cy="411962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16" y="6627618"/>
            <a:ext cx="5915025" cy="216641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8" y="2636375"/>
            <a:ext cx="2914650" cy="628374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63" y="2636375"/>
            <a:ext cx="2914650" cy="628374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527275"/>
            <a:ext cx="5915025" cy="19142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2381" y="2427758"/>
            <a:ext cx="2901255" cy="118980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381" y="3617565"/>
            <a:ext cx="2901255" cy="53208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71863" y="2427758"/>
            <a:ext cx="2915543" cy="118980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71863" y="3617565"/>
            <a:ext cx="2915543" cy="53208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660240"/>
            <a:ext cx="2211883" cy="231084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543" y="1425935"/>
            <a:ext cx="3471863" cy="703797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381" y="2971080"/>
            <a:ext cx="2211883" cy="550429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660240"/>
            <a:ext cx="2211883" cy="231084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5543" y="1425935"/>
            <a:ext cx="3471863" cy="703797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381" y="2971080"/>
            <a:ext cx="2211883" cy="550429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71488" y="527275"/>
            <a:ext cx="5915025" cy="1914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488" y="2636375"/>
            <a:ext cx="5915025" cy="62837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488" y="9179170"/>
            <a:ext cx="1543050" cy="527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71713" y="9179170"/>
            <a:ext cx="2314575" cy="527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843463" y="9179170"/>
            <a:ext cx="1543050" cy="527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1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4.png"/><Relationship Id="rId7" Type="http://schemas.openxmlformats.org/officeDocument/2006/relationships/image" Target="../media/image6.jpe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jpeg"/><Relationship Id="rId4" Type="http://schemas.openxmlformats.org/officeDocument/2006/relationships/image" Target="../media/image11.svg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副标题 2"/>
          <p:cNvSpPr txBox="1"/>
          <p:nvPr/>
        </p:nvSpPr>
        <p:spPr>
          <a:xfrm>
            <a:off x="106680" y="3751580"/>
            <a:ext cx="6666865" cy="779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600" b="1" dirty="0">
                <a:solidFill>
                  <a:srgbClr val="5A433F"/>
                </a:solidFill>
                <a:latin typeface="微软雅黑" panose="020B0503020204020204" charset="-122"/>
                <a:ea typeface="微软雅黑" panose="020B0503020204020204" charset="-122"/>
              </a:rPr>
              <a:t>幼儿学期发展报告</a:t>
            </a:r>
            <a:endParaRPr lang="zh-CN" altLang="zh-CN" sz="3600" b="1" dirty="0">
              <a:solidFill>
                <a:srgbClr val="5A43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66065"/>
            <a:ext cx="2533650" cy="3157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720" y="4374515"/>
            <a:ext cx="6600825" cy="465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1200" b="1" dirty="0">
                <a:solidFill>
                  <a:srgbClr val="5A433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The development information of children for a semester</a:t>
            </a:r>
            <a:endParaRPr lang="en-US" altLang="zh-CN" sz="1200" b="1" dirty="0">
              <a:solidFill>
                <a:srgbClr val="5A433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1200" b="1" dirty="0">
              <a:solidFill>
                <a:srgbClr val="5A43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73505" y="5256530"/>
            <a:ext cx="3729990" cy="1383665"/>
            <a:chOff x="1721" y="8278"/>
            <a:chExt cx="5874" cy="2179"/>
          </a:xfrm>
        </p:grpSpPr>
        <p:sp>
          <p:nvSpPr>
            <p:cNvPr id="8" name="文本框 7"/>
            <p:cNvSpPr txBox="1"/>
            <p:nvPr/>
          </p:nvSpPr>
          <p:spPr>
            <a:xfrm>
              <a:off x="1721" y="8278"/>
              <a:ext cx="2216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indent="0" algn="dist" fontAlgn="auto">
                <a:lnSpc>
                  <a:spcPct val="150000"/>
                </a:lnSpc>
              </a:pPr>
              <a:r>
                <a:rPr lang="en-US" altLang="zh-CN" sz="2800"/>
                <a:t>Class</a:t>
              </a:r>
              <a:r>
                <a:rPr lang="zh-CN" altLang="en-US" sz="2800"/>
                <a:t>：</a:t>
              </a:r>
              <a:endParaRPr lang="zh-CN" altLang="en-US" sz="2800"/>
            </a:p>
            <a:p>
              <a:pPr indent="0" algn="dist" fontAlgn="auto">
                <a:lnSpc>
                  <a:spcPct val="150000"/>
                </a:lnSpc>
              </a:pPr>
              <a:r>
                <a:rPr lang="en-US" altLang="zh-CN" sz="2800"/>
                <a:t>Name</a:t>
              </a:r>
              <a:r>
                <a:rPr lang="zh-CN" altLang="en-US" sz="2800"/>
                <a:t>：</a:t>
              </a:r>
              <a:endParaRPr lang="zh-CN" altLang="en-US" sz="2800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577" y="9131"/>
              <a:ext cx="4018" cy="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587" y="10232"/>
              <a:ext cx="3993" cy="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0" y="8947150"/>
            <a:ext cx="6858000" cy="9563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75920" y="9157335"/>
            <a:ext cx="6106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成就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儿童</a:t>
            </a:r>
            <a:endParaRPr 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class"/>
          <p:cNvSpPr txBox="1"/>
          <p:nvPr/>
        </p:nvSpPr>
        <p:spPr>
          <a:xfrm>
            <a:off x="2587625" y="5256530"/>
            <a:ext cx="2399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/>
            <a:r>
              <a:rPr lang="en-US" altLang="zh-CN" sz="2800" b="1"/>
              <a:t>大四班</a:t>
            </a:r>
            <a:endParaRPr lang="en-US" altLang="zh-CN" sz="2800" b="1"/>
          </a:p>
        </p:txBody>
      </p:sp>
      <p:sp>
        <p:nvSpPr>
          <p:cNvPr id="18" name="name"/>
          <p:cNvSpPr txBox="1"/>
          <p:nvPr/>
        </p:nvSpPr>
        <p:spPr>
          <a:xfrm>
            <a:off x="2587625" y="5950585"/>
            <a:ext cx="2399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/>
              <a:t>张三</a:t>
            </a:r>
            <a:endParaRPr lang="en-US" altLang="zh-CN" sz="2800" b="1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133" y="426720"/>
          <a:ext cx="6515100" cy="904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515100" imgH="9048750" progId="Word.Document.8">
                  <p:embed/>
                </p:oleObj>
              </mc:Choice>
              <mc:Fallback>
                <p:oleObj name="" r:id="rId1" imgW="6515100" imgH="90487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133" y="426720"/>
                        <a:ext cx="6515100" cy="904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133" y="412433"/>
          <a:ext cx="6515100" cy="907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515100" imgH="9077325" progId="Word.Document.8">
                  <p:embed/>
                </p:oleObj>
              </mc:Choice>
              <mc:Fallback>
                <p:oleObj name="" r:id="rId1" imgW="6515100" imgH="907732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133" y="412433"/>
                        <a:ext cx="6515100" cy="907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133" y="403860"/>
          <a:ext cx="6515100" cy="916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515100" imgH="9163050" progId="Word.Document.8">
                  <p:embed/>
                </p:oleObj>
              </mc:Choice>
              <mc:Fallback>
                <p:oleObj name="" r:id="rId1" imgW="6515100" imgH="91630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133" y="403860"/>
                        <a:ext cx="6515100" cy="916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2243" y="367665"/>
          <a:ext cx="6515100" cy="920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515100" imgH="9201150" progId="Word.Document.8">
                  <p:embed/>
                </p:oleObj>
              </mc:Choice>
              <mc:Fallback>
                <p:oleObj name="" r:id="rId1" imgW="6515100" imgH="92011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2243" y="367665"/>
                        <a:ext cx="6515100" cy="920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EE7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0" name="图片 150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" y="8783003"/>
            <a:ext cx="1381760" cy="1464945"/>
          </a:xfrm>
          <a:prstGeom prst="rect">
            <a:avLst/>
          </a:prstGeom>
        </p:spPr>
      </p:pic>
      <p:pic>
        <p:nvPicPr>
          <p:cNvPr id="146" name="图片 146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740000">
            <a:off x="-566420" y="-351155"/>
            <a:ext cx="2014855" cy="1483360"/>
          </a:xfrm>
          <a:prstGeom prst="rect">
            <a:avLst/>
          </a:prstGeom>
        </p:spPr>
      </p:pic>
      <p:pic>
        <p:nvPicPr>
          <p:cNvPr id="149" name="图片 149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475923" y="8783003"/>
            <a:ext cx="1381760" cy="1464945"/>
          </a:xfrm>
          <a:prstGeom prst="rect">
            <a:avLst/>
          </a:prstGeom>
        </p:spPr>
      </p:pic>
      <p:pic>
        <p:nvPicPr>
          <p:cNvPr id="147" name="图片 147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800000">
            <a:off x="5554028" y="-456882"/>
            <a:ext cx="2122805" cy="1563370"/>
          </a:xfrm>
          <a:prstGeom prst="rect">
            <a:avLst/>
          </a:prstGeom>
        </p:spPr>
      </p:pic>
      <p:sp>
        <p:nvSpPr>
          <p:cNvPr id="151" name="文本框 151"/>
          <p:cNvSpPr txBox="1"/>
          <p:nvPr/>
        </p:nvSpPr>
        <p:spPr>
          <a:xfrm>
            <a:off x="732790" y="1193165"/>
            <a:ext cx="5581650" cy="4011295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 rtl="0" eaLnBrk="1" fontAlgn="auto" latinLnBrk="0" hangingPunct="1">
              <a:lnSpc>
                <a:spcPct val="150000"/>
              </a:lnSpc>
              <a:spcAft>
                <a:spcPts val="2400"/>
              </a:spcAft>
            </a:pPr>
            <a:endParaRPr lang="en-US" altLang="zh-CN" sz="1800" kern="100">
              <a:solidFill>
                <a:srgbClr val="226376"/>
              </a:solidFill>
              <a:latin typeface="方正少儿简体" panose="02000000000000000000" charset="-122"/>
              <a:ea typeface="方正少儿简体" panose="02000000000000000000" charset="-122"/>
              <a:cs typeface="汉仪乐喵体简" panose="00020600040101010101" charset="-122"/>
              <a:sym typeface="Times New Roman" panose="02020603050405020304"/>
            </a:endParaRPr>
          </a:p>
        </p:txBody>
      </p:sp>
      <p:pic>
        <p:nvPicPr>
          <p:cNvPr id="155" name="图片 155" descr="templates\docerresourceshop\icons\\32313539343334303b32313539343239343bcdc3d7d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66553" y="7984173"/>
            <a:ext cx="534035" cy="534035"/>
          </a:xfrm>
          <a:prstGeom prst="rect">
            <a:avLst/>
          </a:prstGeom>
        </p:spPr>
      </p:pic>
      <p:pic>
        <p:nvPicPr>
          <p:cNvPr id="154" name="图片 154" descr="templates\docerresourceshop\icons\\32313539343334303b32313539343239343bcdc3d7d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66733" y="7603808"/>
            <a:ext cx="914400" cy="914400"/>
          </a:xfrm>
          <a:prstGeom prst="rect">
            <a:avLst/>
          </a:prstGeom>
        </p:spPr>
      </p:pic>
      <p:pic>
        <p:nvPicPr>
          <p:cNvPr id="156" name="图片 156" descr="templates\docerresourceshop\icons\\32313539343334303b32313539343239343bcdc3d7d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47278" y="7984173"/>
            <a:ext cx="534035" cy="534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7650" y="3373120"/>
            <a:ext cx="63906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老师们、家长们：</a:t>
            </a:r>
            <a:endParaRPr lang="zh-CN" altLang="en-US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人生的童年只有一次</a:t>
            </a:r>
            <a:r>
              <a:rPr lang="en-US" altLang="zh-CN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!</a:t>
            </a:r>
            <a:endParaRPr lang="en-US" altLang="zh-CN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童年的记忆是美好的、难忘的、珍贵的！</a:t>
            </a:r>
            <a:endParaRPr lang="zh-CN" altLang="en-US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让我们大家举起手中的相机为孩子拍下美好的瞬间！</a:t>
            </a:r>
            <a:endParaRPr lang="zh-CN" altLang="en-US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让我们大家拿起手中的笔记录下幼儿成长中一点一滴！</a:t>
            </a:r>
            <a:endParaRPr lang="zh-CN" altLang="en-US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更为重要的是，让我们用欣赏的眼光去发现幼儿的天真、智慧和美丽！</a:t>
            </a:r>
            <a:endParaRPr lang="zh-CN" altLang="en-US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让我们用赞美的语言去激励我们的孩子们永远前进</a:t>
            </a:r>
            <a:r>
              <a:rPr lang="en-US" altLang="zh-CN" sz="1600">
                <a:solidFill>
                  <a:srgbClr val="5A433F"/>
                </a:solidFill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!</a:t>
            </a:r>
            <a:endParaRPr lang="en-US" altLang="zh-CN" sz="1600">
              <a:solidFill>
                <a:srgbClr val="5A433F"/>
              </a:solidFill>
              <a:latin typeface="方正楷体_GB2312" panose="02000000000000000000" charset="-122"/>
              <a:ea typeface="方正楷体_GB2312" panose="02000000000000000000" charset="-122"/>
              <a:cs typeface="方正楷体_GB2312" panose="02000000000000000000" charset="-122"/>
            </a:endParaRPr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1585" y="506730"/>
            <a:ext cx="1943100" cy="24218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招生办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638550"/>
            <a:ext cx="1983740" cy="202819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" name="图片 3" descr="公众号"/>
          <p:cNvPicPr>
            <a:picLocks noChangeAspect="1"/>
          </p:cNvPicPr>
          <p:nvPr/>
        </p:nvPicPr>
        <p:blipFill>
          <a:blip r:embed="rId3"/>
          <a:srcRect l="2329" r="2753"/>
          <a:stretch>
            <a:fillRect/>
          </a:stretch>
        </p:blipFill>
        <p:spPr>
          <a:xfrm>
            <a:off x="3698875" y="3638550"/>
            <a:ext cx="1986280" cy="202755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1432560" y="5732780"/>
            <a:ext cx="14357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chemeClr val="accent1"/>
                </a:solidFill>
              </a:rPr>
              <a:t>家长服务部</a:t>
            </a:r>
            <a:endParaRPr lang="zh-CN" altLang="en-US" sz="1400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4460" y="5732780"/>
            <a:ext cx="14357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chemeClr val="accent1"/>
                </a:solidFill>
              </a:rPr>
              <a:t>微信公众号</a:t>
            </a:r>
            <a:endParaRPr lang="zh-CN" altLang="en-US" sz="1400" b="1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625" y="8286115"/>
            <a:ext cx="125793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dist"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电话：</a:t>
            </a:r>
            <a:endParaRPr lang="zh-CN" altLang="en-US" b="1">
              <a:solidFill>
                <a:schemeClr val="accent1"/>
              </a:solidFill>
            </a:endParaRPr>
          </a:p>
          <a:p>
            <a:pPr indent="0" algn="dist" fontAlgn="auto">
              <a:lnSpc>
                <a:spcPct val="150000"/>
              </a:lnSpc>
            </a:pPr>
            <a:endParaRPr lang="zh-CN" altLang="en-US" b="1">
              <a:solidFill>
                <a:schemeClr val="accent1"/>
              </a:solidFill>
            </a:endParaRPr>
          </a:p>
          <a:p>
            <a:pPr indent="0" algn="dist"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地址：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2560" y="8285480"/>
            <a:ext cx="37052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1"/>
                </a:solidFill>
              </a:rPr>
              <a:t>0769--22222286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17722318589(</a:t>
            </a:r>
            <a:r>
              <a:rPr lang="zh-CN" altLang="en-US" b="1">
                <a:solidFill>
                  <a:schemeClr val="accent1"/>
                </a:solidFill>
              </a:rPr>
              <a:t>谢老师</a:t>
            </a:r>
            <a:r>
              <a:rPr lang="en-US" altLang="zh-CN" b="1">
                <a:solidFill>
                  <a:schemeClr val="accent1"/>
                </a:solidFill>
              </a:rPr>
              <a:t>  </a:t>
            </a:r>
            <a:r>
              <a:rPr lang="zh-CN" altLang="en-US" b="1">
                <a:solidFill>
                  <a:schemeClr val="accent1"/>
                </a:solidFill>
              </a:rPr>
              <a:t>微信同号</a:t>
            </a:r>
            <a:r>
              <a:rPr lang="en-US" altLang="zh-CN" b="1">
                <a:solidFill>
                  <a:schemeClr val="accent1"/>
                </a:solidFill>
              </a:rPr>
              <a:t>)</a:t>
            </a:r>
            <a:endParaRPr lang="en-US" altLang="zh-CN" b="1">
              <a:solidFill>
                <a:schemeClr val="accent1"/>
              </a:solidFill>
            </a:endParaRPr>
          </a:p>
          <a:p>
            <a:r>
              <a:rPr lang="en-US" altLang="zh-CN" b="1">
                <a:solidFill>
                  <a:schemeClr val="accent1"/>
                </a:solidFill>
              </a:rPr>
              <a:t>13538376813(</a:t>
            </a:r>
            <a:r>
              <a:rPr lang="zh-CN" altLang="en-US" b="1">
                <a:solidFill>
                  <a:schemeClr val="accent1"/>
                </a:solidFill>
              </a:rPr>
              <a:t>郭老师</a:t>
            </a:r>
            <a:r>
              <a:rPr lang="en-US" altLang="zh-CN" b="1">
                <a:solidFill>
                  <a:schemeClr val="accent1"/>
                </a:solidFill>
              </a:rPr>
              <a:t>)</a:t>
            </a:r>
            <a:endParaRPr lang="en-US" altLang="zh-CN" b="1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2560" y="9207500"/>
            <a:ext cx="3705225" cy="416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accent1"/>
                </a:solidFill>
              </a:rPr>
              <a:t>东莞市南城宏一路恒大雅苑小区旁</a:t>
            </a:r>
            <a:endParaRPr lang="zh-CN" altLang="en-US" b="1">
              <a:solidFill>
                <a:schemeClr val="accent1"/>
              </a:solidFill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</p:nvPr>
        </p:nvGraphicFramePr>
        <p:xfrm>
          <a:off x="190500" y="193675"/>
          <a:ext cx="6548755" cy="911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330"/>
                <a:gridCol w="2292350"/>
                <a:gridCol w="1997075"/>
              </a:tblGrid>
              <a:tr h="50101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olidFill>
                            <a:srgbClr val="4874CB"/>
                          </a:solidFill>
                        </a:rPr>
                        <a:t>东莞市一级幼儿园</a:t>
                      </a:r>
                      <a:endParaRPr lang="zh-CN" altLang="en-US" sz="1400" b="1">
                        <a:solidFill>
                          <a:srgbClr val="4874CB"/>
                        </a:solidFill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olidFill>
                            <a:srgbClr val="4874CB"/>
                          </a:solidFill>
                        </a:rPr>
                        <a:t>东莞市优秀民办幼儿园</a:t>
                      </a:r>
                      <a:endParaRPr lang="zh-CN" altLang="en-US" sz="1400" b="1">
                        <a:solidFill>
                          <a:srgbClr val="4874CB"/>
                        </a:solidFill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olidFill>
                            <a:srgbClr val="4874CB"/>
                          </a:solidFill>
                        </a:rPr>
                        <a:t>全国幼儿足球实验园</a:t>
                      </a:r>
                      <a:endParaRPr lang="zh-CN" altLang="en-US" sz="1400" b="1">
                        <a:solidFill>
                          <a:srgbClr val="4874CB"/>
                        </a:solidFill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84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olidFill>
                            <a:srgbClr val="4874CB"/>
                          </a:solidFill>
                          <a:sym typeface="+mn-ea"/>
                        </a:rPr>
                        <a:t>全国美术品牌特色幼儿园</a:t>
                      </a:r>
                      <a:endParaRPr lang="zh-CN" altLang="en-US" sz="1400" b="1">
                        <a:solidFill>
                          <a:srgbClr val="4874CB"/>
                        </a:solidFill>
                        <a:sym typeface="+mn-ea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b="1">
                          <a:solidFill>
                            <a:srgbClr val="4874CB"/>
                          </a:solidFill>
                          <a:sym typeface="+mn-ea"/>
                        </a:rPr>
                        <a:t>全国百佳最具潜力幼儿园</a:t>
                      </a:r>
                      <a:endParaRPr lang="zh-CN" altLang="en-US" sz="1400" b="1">
                        <a:solidFill>
                          <a:srgbClr val="4874CB"/>
                        </a:solidFill>
                        <a:sym typeface="+mn-ea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1400" b="1">
                        <a:solidFill>
                          <a:srgbClr val="4874CB"/>
                        </a:solidFill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教师寄语背景2"/>
          <p:cNvPicPr>
            <a:picLocks noChangeAspect="1"/>
          </p:cNvPicPr>
          <p:nvPr/>
        </p:nvPicPr>
        <p:blipFill>
          <a:blip r:embed="rId1"/>
          <a:srcRect l="5201" t="3873" r="5252" b="9361"/>
          <a:stretch>
            <a:fillRect/>
          </a:stretch>
        </p:blipFill>
        <p:spPr>
          <a:xfrm>
            <a:off x="0" y="0"/>
            <a:ext cx="6858635" cy="99034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24430" y="699135"/>
            <a:ext cx="2043430" cy="561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2800">
                <a:solidFill>
                  <a:srgbClr val="079EF9"/>
                </a:solidFill>
                <a:latin typeface="汉仪超粗圆简" panose="02010600000101010101" charset="-122"/>
                <a:ea typeface="汉仪超粗圆简" panose="02010600000101010101" charset="-122"/>
                <a:sym typeface="汉仪超粗圆简" panose="02010600000101010101" charset="-122"/>
              </a:rPr>
              <a:t>教师寄语</a:t>
            </a:r>
            <a:endParaRPr lang="zh-CN" altLang="en-US" sz="2800">
              <a:solidFill>
                <a:srgbClr val="079EF9"/>
              </a:solidFill>
              <a:latin typeface="汉仪超粗圆简" panose="02010600000101010101" charset="-122"/>
              <a:ea typeface="汉仪超粗圆简" panose="02010600000101010101" charset="-122"/>
              <a:sym typeface="汉仪超粗圆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9775" y="1886585"/>
            <a:ext cx="5400000" cy="360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>
              <a:lnSpc>
                <a:spcPct val="150000"/>
              </a:lnSpc>
            </a:pPr>
            <a:endParaRPr lang="en-US" altLang="zh-CN">
              <a:latin typeface="方正少儿简体" panose="02000000000000000000" charset="-122"/>
              <a:ea typeface="方正少儿简体" panose="02000000000000000000" charset="-122"/>
              <a:cs typeface="方正少儿简体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2610" y="6939915"/>
            <a:ext cx="228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少儿简体" panose="02000000000000000000" charset="-122"/>
                <a:ea typeface="方正少儿简体" panose="02000000000000000000" charset="-122"/>
              </a:rPr>
              <a:t>教师签名：</a:t>
            </a:r>
            <a:endParaRPr lang="zh-CN" altLang="en-US">
              <a:latin typeface="方正少儿简体" panose="02000000000000000000" charset="-122"/>
              <a:ea typeface="方正少儿简体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4065" y="7482840"/>
            <a:ext cx="5248910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“</a:t>
            </a:r>
            <a:r>
              <a:rPr lang="zh-CN" altLang="en-US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完整</a:t>
            </a:r>
            <a:r>
              <a:rPr lang="en-US" altLang="zh-CN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”</a:t>
            </a:r>
            <a:r>
              <a:rPr lang="zh-CN" altLang="en-US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教育</a:t>
            </a:r>
            <a:r>
              <a:rPr lang="en-US" altLang="zh-CN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 </a:t>
            </a:r>
            <a:r>
              <a:rPr lang="zh-CN" altLang="en-US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成就</a:t>
            </a:r>
            <a:r>
              <a:rPr lang="en-US" altLang="zh-CN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”</a:t>
            </a:r>
            <a:r>
              <a:rPr lang="zh-CN" altLang="en-US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完整</a:t>
            </a:r>
            <a:r>
              <a:rPr lang="en-US" altLang="zh-CN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”</a:t>
            </a:r>
            <a:r>
              <a:rPr lang="zh-CN" altLang="en-US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儿童</a:t>
            </a:r>
            <a:endParaRPr lang="zh-CN" altLang="en-US" b="1">
              <a:solidFill>
                <a:srgbClr val="079EF9"/>
              </a:solidFill>
              <a:latin typeface="方正少儿简体" panose="02000000000000000000" charset="-122"/>
              <a:ea typeface="方正少儿简体" panose="02000000000000000000" charset="-122"/>
              <a:cs typeface="方正少儿简体" panose="02000000000000000000" charset="-122"/>
            </a:endParaRPr>
          </a:p>
          <a:p>
            <a:pPr algn="ctr"/>
            <a:r>
              <a:rPr lang="en-US" altLang="zh-CN" b="1">
                <a:solidFill>
                  <a:srgbClr val="079EF9"/>
                </a:solidFill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Complete education brings up complete children.</a:t>
            </a:r>
            <a:endParaRPr lang="en-US" altLang="zh-CN" b="1">
              <a:solidFill>
                <a:srgbClr val="079EF9"/>
              </a:solidFill>
              <a:latin typeface="方正少儿简体" panose="02000000000000000000" charset="-122"/>
              <a:ea typeface="方正少儿简体" panose="02000000000000000000" charset="-122"/>
              <a:cs typeface="方正少儿简体" panose="02000000000000000000" charset="-122"/>
            </a:endParaRPr>
          </a:p>
          <a:p>
            <a:endParaRPr lang="zh-CN" altLang="en-US" b="1">
              <a:solidFill>
                <a:srgbClr val="079EF9"/>
              </a:solidFill>
              <a:latin typeface="方正少儿简体" panose="02000000000000000000" charset="-122"/>
              <a:ea typeface="方正少儿简体" panose="02000000000000000000" charset="-122"/>
              <a:cs typeface="方正少儿简体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32610" y="8448040"/>
            <a:ext cx="228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园长签名</a:t>
            </a:r>
            <a:r>
              <a:rPr lang="en-US" altLang="zh-CN">
                <a:latin typeface="方正少儿简体" panose="02000000000000000000" charset="-122"/>
                <a:ea typeface="方正少儿简体" panose="02000000000000000000" charset="-122"/>
                <a:cs typeface="方正少儿简体" panose="02000000000000000000" charset="-122"/>
              </a:rPr>
              <a:t>:</a:t>
            </a:r>
            <a:endParaRPr lang="en-US" altLang="zh-CN">
              <a:latin typeface="方正少儿简体" panose="02000000000000000000" charset="-122"/>
              <a:ea typeface="方正少儿简体" panose="02000000000000000000" charset="-122"/>
              <a:cs typeface="方正少儿简体" panose="02000000000000000000" charset="-122"/>
            </a:endParaRPr>
          </a:p>
        </p:txBody>
      </p:sp>
      <p:sp>
        <p:nvSpPr>
          <p:cNvPr id="16" name="comments"/>
          <p:cNvSpPr txBox="1"/>
          <p:nvPr/>
        </p:nvSpPr>
        <p:spPr>
          <a:xfrm>
            <a:off x="878840" y="1623695"/>
            <a:ext cx="5222240" cy="4956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方正少儿简体" panose="02000000000000000000" charset="-122"/>
                <a:ea typeface="方正少儿简体" panose="02000000000000000000" charset="-122"/>
              </a:rPr>
              <a:t>测试评语</a:t>
            </a:r>
            <a:endParaRPr lang="zh-CN" altLang="en-US">
              <a:solidFill>
                <a:schemeClr val="tx1"/>
              </a:solidFill>
              <a:uFillTx/>
              <a:latin typeface="方正少儿简体" panose="02000000000000000000" charset="-122"/>
              <a:ea typeface="方正少儿简体" panose="02000000000000000000" charset="-122"/>
            </a:endParaRPr>
          </a:p>
        </p:txBody>
      </p:sp>
      <p:sp>
        <p:nvSpPr>
          <p:cNvPr id="17" name="teacher_name"/>
          <p:cNvSpPr txBox="1"/>
          <p:nvPr/>
        </p:nvSpPr>
        <p:spPr>
          <a:xfrm>
            <a:off x="2987040" y="6935470"/>
            <a:ext cx="3152775" cy="4229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latin typeface="方正少儿简体" panose="02000000000000000000" charset="-122"/>
                <a:ea typeface="方正少儿简体" panose="02000000000000000000" charset="-122"/>
              </a:rPr>
              <a:t>教师名称</a:t>
            </a:r>
            <a:endParaRPr lang="zh-CN" altLang="en-US">
              <a:latin typeface="方正少儿简体" panose="02000000000000000000" charset="-122"/>
              <a:ea typeface="方正少儿简体" panose="02000000000000000000" charset="-122"/>
            </a:endParaRPr>
          </a:p>
        </p:txBody>
      </p:sp>
      <p:pic>
        <p:nvPicPr>
          <p:cNvPr id="18" name="signa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040" y="8273415"/>
            <a:ext cx="1800000" cy="720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" name="矩形 50"/>
          <p:cNvSpPr/>
          <p:nvPr/>
        </p:nvSpPr>
        <p:spPr>
          <a:xfrm>
            <a:off x="548640" y="5317490"/>
            <a:ext cx="5676265" cy="2986405"/>
          </a:xfrm>
          <a:prstGeom prst="rect">
            <a:avLst/>
          </a:prstGeom>
          <a:noFill/>
          <a:ln w="76200" cmpd="sng">
            <a:solidFill>
              <a:srgbClr val="FDEADA">
                <a:alpha val="53000"/>
              </a:srgb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2" name="图片 51" descr="imag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95" y="8303895"/>
            <a:ext cx="5706110" cy="1600835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2228850" y="6564630"/>
            <a:ext cx="228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95000"/>
                  </a:schemeClr>
                </a:solidFill>
              </a:rPr>
              <a:t>最可爱的我</a:t>
            </a:r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5" name="me_image" descr="D:/系统文件夹/桌面/1244.jpg_wh860.jpg1244.jpg_wh860"/>
          <p:cNvPicPr/>
          <p:nvPr/>
        </p:nvPicPr>
        <p:blipFill>
          <a:blip r:embed="rId3"/>
          <a:srcRect l="423" r="362"/>
          <a:stretch>
            <a:fillRect/>
          </a:stretch>
        </p:blipFill>
        <p:spPr>
          <a:xfrm>
            <a:off x="591820" y="5377180"/>
            <a:ext cx="5579745" cy="2870200"/>
          </a:xfrm>
          <a:prstGeom prst="roundRect">
            <a:avLst>
              <a:gd name="adj" fmla="val 3487"/>
            </a:avLst>
          </a:prstGeom>
        </p:spPr>
      </p:pic>
      <p:pic>
        <p:nvPicPr>
          <p:cNvPr id="66" name="图片 65" descr="imag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660" y="4401820"/>
            <a:ext cx="1904365" cy="1642745"/>
          </a:xfrm>
          <a:prstGeom prst="rect">
            <a:avLst/>
          </a:prstGeom>
        </p:spPr>
      </p:pic>
      <p:pic>
        <p:nvPicPr>
          <p:cNvPr id="3" name="图片 2" descr="image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460" y="66675"/>
            <a:ext cx="2846070" cy="19284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520000">
            <a:off x="3166745" y="746760"/>
            <a:ext cx="681355" cy="689610"/>
          </a:xfrm>
          <a:prstGeom prst="rect">
            <a:avLst/>
          </a:prstGeom>
          <a:solidFill>
            <a:srgbClr val="93CDD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7030A0"/>
                </a:solidFill>
              </a:rPr>
              <a:t>我</a:t>
            </a: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240000">
            <a:off x="4067810" y="826770"/>
            <a:ext cx="681355" cy="689610"/>
          </a:xfrm>
          <a:prstGeom prst="rect">
            <a:avLst/>
          </a:prstGeom>
          <a:solidFill>
            <a:srgbClr val="FDEAD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7030A0"/>
                </a:solidFill>
              </a:rPr>
              <a:t>的</a:t>
            </a: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240000">
            <a:off x="4937760" y="719455"/>
            <a:ext cx="681355" cy="6896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7030A0"/>
                </a:solidFill>
              </a:rPr>
              <a:t>档</a:t>
            </a: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40000">
            <a:off x="5807710" y="1146175"/>
            <a:ext cx="681355" cy="689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7030A0"/>
                </a:solidFill>
              </a:rPr>
              <a:t>案</a:t>
            </a:r>
            <a:endParaRPr lang="zh-CN" altLang="en-US" b="1">
              <a:solidFill>
                <a:srgbClr val="7030A0"/>
              </a:solidFill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6"/>
            </p:custDataLst>
          </p:nvPr>
        </p:nvGraphicFramePr>
        <p:xfrm>
          <a:off x="1000125" y="2205355"/>
          <a:ext cx="6129655" cy="2376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785"/>
                <a:gridCol w="1260475"/>
                <a:gridCol w="1040765"/>
                <a:gridCol w="1118235"/>
              </a:tblGrid>
              <a:tr h="396000"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姓名</a:t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英文名</a:t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性别</a:t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出生年月日</a:t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属相</a:t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我的好朋友</a:t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dist">
                        <a:buNone/>
                      </a:pP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2061845" y="2466975"/>
            <a:ext cx="1123950" cy="0"/>
          </a:xfrm>
          <a:prstGeom prst="line">
            <a:avLst/>
          </a:prstGeom>
          <a:ln w="1524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61845" y="2863850"/>
            <a:ext cx="1123950" cy="0"/>
          </a:xfrm>
          <a:prstGeom prst="line">
            <a:avLst/>
          </a:prstGeom>
          <a:ln w="1524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061845" y="3260725"/>
            <a:ext cx="1123950" cy="0"/>
          </a:xfrm>
          <a:prstGeom prst="line">
            <a:avLst/>
          </a:prstGeom>
          <a:ln w="1524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265295" y="2466975"/>
            <a:ext cx="1123950" cy="0"/>
          </a:xfrm>
          <a:prstGeom prst="line">
            <a:avLst/>
          </a:prstGeom>
          <a:ln w="1524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265295" y="2863850"/>
            <a:ext cx="1123950" cy="0"/>
          </a:xfrm>
          <a:prstGeom prst="line">
            <a:avLst/>
          </a:prstGeom>
          <a:ln w="1524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265295" y="3260725"/>
            <a:ext cx="1123950" cy="0"/>
          </a:xfrm>
          <a:prstGeom prst="line">
            <a:avLst/>
          </a:prstGeom>
          <a:ln w="15240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aphicFrame>
        <p:nvGraphicFramePr>
          <p:cNvPr id="33" name="表格 32"/>
          <p:cNvGraphicFramePr/>
          <p:nvPr/>
        </p:nvGraphicFramePr>
        <p:xfrm>
          <a:off x="230505" y="3604260"/>
          <a:ext cx="479933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815"/>
              </a:tblGrid>
              <a:tr h="381000"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>张三</a:t>
                      </a: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/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/>
                      </a: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/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dist">
                        <a:buNone/>
                      </a:pP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/>
                      </a:r>
                      <a:r>
                        <a:rPr lang="zh-CN" altLang="en-US" b="0">
                          <a:solidFill>
                            <a:srgbClr val="5A433F"/>
                          </a:solidFill>
                          <a:latin typeface="方正少儿简体" panose="02000000000000000000" charset="-122"/>
                          <a:ea typeface="方正少儿简体" panose="02000000000000000000" charset="-122"/>
                        </a:rPr>
                        <a:t/>
                      </a:r>
                      <a:endParaRPr lang="zh-CN" altLang="en-US" b="0">
                        <a:solidFill>
                          <a:srgbClr val="5A433F"/>
                        </a:solidFill>
                        <a:latin typeface="方正少儿简体" panose="02000000000000000000" charset="-122"/>
                        <a:ea typeface="方正少儿简体" panose="02000000000000000000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1978660" y="3869055"/>
            <a:ext cx="4528185" cy="754380"/>
            <a:chOff x="3116" y="5773"/>
            <a:chExt cx="7131" cy="118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157" y="5773"/>
              <a:ext cx="7091" cy="31"/>
            </a:xfrm>
            <a:prstGeom prst="line">
              <a:avLst/>
            </a:prstGeom>
            <a:ln w="1524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116" y="6352"/>
              <a:ext cx="7091" cy="31"/>
            </a:xfrm>
            <a:prstGeom prst="line">
              <a:avLst/>
            </a:prstGeom>
            <a:ln w="1524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116" y="6931"/>
              <a:ext cx="7091" cy="31"/>
            </a:xfrm>
            <a:prstGeom prst="line">
              <a:avLst/>
            </a:prstGeom>
            <a:ln w="1524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5" name="name"/>
          <p:cNvSpPr txBox="1"/>
          <p:nvPr/>
        </p:nvSpPr>
        <p:spPr>
          <a:xfrm>
            <a:off x="2061845" y="2145030"/>
            <a:ext cx="112395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"/>
              <a:t/>
            </a:r>
            <a:endParaRPr lang="en-US" altLang="zh-CN" sz="1500"/>
          </a:p>
        </p:txBody>
      </p:sp>
      <p:sp>
        <p:nvSpPr>
          <p:cNvPr id="16" name="english_name"/>
          <p:cNvSpPr txBox="1"/>
          <p:nvPr/>
        </p:nvSpPr>
        <p:spPr>
          <a:xfrm>
            <a:off x="4242435" y="2145030"/>
            <a:ext cx="133731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"/>
              <a:t>english_name</a:t>
            </a:r>
            <a:endParaRPr lang="en-US" altLang="zh-CN" sz="1500"/>
          </a:p>
        </p:txBody>
      </p:sp>
      <p:sp>
        <p:nvSpPr>
          <p:cNvPr id="41" name="sex"/>
          <p:cNvSpPr txBox="1"/>
          <p:nvPr/>
        </p:nvSpPr>
        <p:spPr>
          <a:xfrm>
            <a:off x="2061845" y="2529840"/>
            <a:ext cx="112331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"/>
              <a:t>sex</a:t>
            </a:r>
            <a:endParaRPr lang="en-US" altLang="zh-CN" sz="1500"/>
          </a:p>
        </p:txBody>
      </p:sp>
      <p:sp>
        <p:nvSpPr>
          <p:cNvPr id="43" name="zodiac"/>
          <p:cNvSpPr txBox="1"/>
          <p:nvPr/>
        </p:nvSpPr>
        <p:spPr>
          <a:xfrm>
            <a:off x="2062480" y="2927985"/>
            <a:ext cx="112331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"/>
              <a:t>zodiac</a:t>
            </a:r>
            <a:endParaRPr lang="en-US" altLang="zh-CN" sz="1500"/>
          </a:p>
        </p:txBody>
      </p:sp>
      <p:sp>
        <p:nvSpPr>
          <p:cNvPr id="67" name="birthday"/>
          <p:cNvSpPr txBox="1"/>
          <p:nvPr/>
        </p:nvSpPr>
        <p:spPr>
          <a:xfrm>
            <a:off x="4265930" y="2543175"/>
            <a:ext cx="112331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"/>
              <a:t>birthday</a:t>
            </a:r>
            <a:endParaRPr lang="en-US" altLang="zh-CN" sz="1500"/>
          </a:p>
        </p:txBody>
      </p:sp>
      <p:sp>
        <p:nvSpPr>
          <p:cNvPr id="68" name="friend"/>
          <p:cNvSpPr txBox="1"/>
          <p:nvPr/>
        </p:nvSpPr>
        <p:spPr>
          <a:xfrm>
            <a:off x="4265930" y="2941320"/>
            <a:ext cx="112331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500"/>
              <a:t>friend</a:t>
            </a:r>
            <a:endParaRPr lang="en-US" altLang="zh-CN" sz="1500"/>
          </a:p>
        </p:txBody>
      </p:sp>
      <p:sp>
        <p:nvSpPr>
          <p:cNvPr id="69" name="hobby"/>
          <p:cNvSpPr txBox="1"/>
          <p:nvPr/>
        </p:nvSpPr>
        <p:spPr>
          <a:xfrm>
            <a:off x="1953260" y="3566795"/>
            <a:ext cx="4559300" cy="305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1500"/>
              <a:t>hobby</a:t>
            </a:r>
            <a:endParaRPr lang="en-US" altLang="zh-CN" sz="1500"/>
          </a:p>
        </p:txBody>
      </p:sp>
      <p:sp>
        <p:nvSpPr>
          <p:cNvPr id="70" name="game"/>
          <p:cNvSpPr txBox="1"/>
          <p:nvPr/>
        </p:nvSpPr>
        <p:spPr>
          <a:xfrm>
            <a:off x="1978660" y="3909695"/>
            <a:ext cx="4533900" cy="364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1500"/>
              <a:t>game</a:t>
            </a:r>
            <a:endParaRPr lang="en-US" altLang="zh-CN" sz="1500"/>
          </a:p>
        </p:txBody>
      </p:sp>
      <p:sp>
        <p:nvSpPr>
          <p:cNvPr id="71" name="food"/>
          <p:cNvSpPr txBox="1"/>
          <p:nvPr/>
        </p:nvSpPr>
        <p:spPr>
          <a:xfrm>
            <a:off x="1978660" y="4269105"/>
            <a:ext cx="4502150" cy="358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1500"/>
              <a:t>food</a:t>
            </a:r>
            <a:endParaRPr lang="en-US" altLang="zh-CN" sz="15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98"/>
          <p:cNvSpPr txBox="1"/>
          <p:nvPr/>
        </p:nvSpPr>
        <p:spPr>
          <a:xfrm>
            <a:off x="854075" y="241300"/>
            <a:ext cx="1943100" cy="43815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l"/>
            <a:r>
              <a:rPr lang="zh-CN" altLang="en-US" sz="2400" kern="100">
                <a:solidFill>
                  <a:schemeClr val="accent1">
                    <a:lumMod val="75000"/>
                  </a:schemeClr>
                </a:solidFill>
                <a:latin typeface="方正少儿简体" panose="02000000000000000000" charset="-122"/>
                <a:ea typeface="方正少儿简体" panose="02000000000000000000" charset="-122"/>
                <a:cs typeface="汉仪乐喵体简" panose="00020600040101010101" charset="-122"/>
                <a:sym typeface="Times New Roman" panose="02020603050405020304"/>
              </a:rPr>
              <a:t>班级全家福</a:t>
            </a:r>
            <a:r>
              <a:rPr lang="en-US" altLang="zh-CN" sz="2400" kern="100">
                <a:solidFill>
                  <a:schemeClr val="accent1">
                    <a:lumMod val="75000"/>
                  </a:schemeClr>
                </a:solidFill>
                <a:latin typeface="方正少儿简体" panose="02000000000000000000" charset="-122"/>
                <a:ea typeface="方正少儿简体" panose="02000000000000000000" charset="-122"/>
                <a:cs typeface="汉仪乐喵体简" panose="00020600040101010101" charset="-122"/>
                <a:sym typeface="Times New Roman" panose="02020603050405020304"/>
              </a:rPr>
              <a:t>：</a:t>
            </a:r>
            <a:endParaRPr lang="en-US" altLang="zh-CN" sz="2400" kern="100">
              <a:solidFill>
                <a:schemeClr val="accent1">
                  <a:lumMod val="75000"/>
                </a:schemeClr>
              </a:solidFill>
              <a:latin typeface="方正少儿简体" panose="02000000000000000000" charset="-122"/>
              <a:ea typeface="方正少儿简体" panose="02000000000000000000" charset="-122"/>
              <a:cs typeface="汉仪乐喵体简" panose="00020600040101010101" charset="-122"/>
              <a:sym typeface="Times New Roman" panose="02020603050405020304"/>
            </a:endParaRPr>
          </a:p>
        </p:txBody>
      </p:sp>
      <p:pic>
        <p:nvPicPr>
          <p:cNvPr id="5" name="图片 13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619115" y="8742045"/>
            <a:ext cx="1238885" cy="1313180"/>
          </a:xfrm>
          <a:prstGeom prst="rect">
            <a:avLst/>
          </a:prstGeom>
        </p:spPr>
      </p:pic>
      <p:pic>
        <p:nvPicPr>
          <p:cNvPr id="6" name="图片 135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2045"/>
            <a:ext cx="1238885" cy="1313180"/>
          </a:xfrm>
          <a:prstGeom prst="rect">
            <a:avLst/>
          </a:prstGeom>
        </p:spPr>
      </p:pic>
      <p:pic>
        <p:nvPicPr>
          <p:cNvPr id="7" name="图片 109" descr="templates\docerresourceshop\icons\\32313539353530393b32313539353339333bd6e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80000">
            <a:off x="98425" y="118745"/>
            <a:ext cx="790575" cy="790575"/>
          </a:xfrm>
          <a:prstGeom prst="rect">
            <a:avLst/>
          </a:prstGeom>
        </p:spPr>
      </p:pic>
      <p:sp>
        <p:nvSpPr>
          <p:cNvPr id="8" name="文本框 69"/>
          <p:cNvSpPr txBox="1"/>
          <p:nvPr/>
        </p:nvSpPr>
        <p:spPr>
          <a:xfrm>
            <a:off x="807720" y="1887220"/>
            <a:ext cx="5457825" cy="4097655"/>
          </a:xfrm>
          <a:prstGeom prst="rect">
            <a:avLst/>
          </a:prstGeom>
          <a:solidFill>
            <a:schemeClr val="lt1"/>
          </a:solidFill>
          <a:ln w="6350">
            <a:solidFill>
              <a:srgbClr val="80C3E3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5735" y="7426960"/>
            <a:ext cx="3985895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400" kern="100">
                <a:solidFill>
                  <a:schemeClr val="accent1">
                    <a:lumMod val="75000"/>
                  </a:schemeClr>
                </a:solidFill>
                <a:latin typeface="方正少儿简体" panose="02000000000000000000" charset="-122"/>
                <a:ea typeface="方正少儿简体" panose="02000000000000000000" charset="-122"/>
                <a:cs typeface="汉仪乐喵体简" panose="00020600040101010101" charset="-122"/>
              </a:rPr>
              <a:t>我们是相亲相爱</a:t>
            </a:r>
            <a:r>
              <a:rPr lang="zh-CN" altLang="en-US" sz="2400" kern="100">
                <a:solidFill>
                  <a:schemeClr val="accent1">
                    <a:lumMod val="75000"/>
                  </a:schemeClr>
                </a:solidFill>
                <a:latin typeface="方正少儿简体" panose="02000000000000000000" charset="-122"/>
                <a:ea typeface="方正少儿简体" panose="02000000000000000000" charset="-122"/>
                <a:cs typeface="汉仪乐喵体简" panose="00020600040101010101" charset="-122"/>
              </a:rPr>
              <a:t>的一家人</a:t>
            </a:r>
            <a:endParaRPr lang="zh-CN" altLang="en-US"/>
          </a:p>
        </p:txBody>
      </p:sp>
      <p:pic>
        <p:nvPicPr>
          <p:cNvPr id="10" name="图片 155" descr="templates\docerresourceshop\icons\\32313539343334303b32313539343239343bcdc3d7d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71303" y="8599488"/>
            <a:ext cx="534035" cy="534035"/>
          </a:xfrm>
          <a:prstGeom prst="rect">
            <a:avLst/>
          </a:prstGeom>
        </p:spPr>
      </p:pic>
      <p:pic>
        <p:nvPicPr>
          <p:cNvPr id="11" name="图片 154" descr="templates\docerresourceshop\icons\\32313539343334303b32313539343239343bcdc3d7d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71483" y="8219123"/>
            <a:ext cx="914400" cy="914400"/>
          </a:xfrm>
          <a:prstGeom prst="rect">
            <a:avLst/>
          </a:prstGeom>
        </p:spPr>
      </p:pic>
      <p:pic>
        <p:nvPicPr>
          <p:cNvPr id="12" name="图片 156" descr="templates\docerresourceshop\icons\\32313539343334303b32313539343239343bcdc3d7d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52028" y="8599488"/>
            <a:ext cx="534035" cy="534035"/>
          </a:xfrm>
          <a:prstGeom prst="rect">
            <a:avLst/>
          </a:prstGeom>
        </p:spPr>
      </p:pic>
      <p:pic>
        <p:nvPicPr>
          <p:cNvPr id="13" name="class_image" descr="D:/系统文件夹/桌面/1244.jpg_wh860.jpg1244.jpg_wh860"/>
          <p:cNvPicPr>
            <a:picLocks noChangeAspect="1"/>
          </p:cNvPicPr>
          <p:nvPr/>
        </p:nvPicPr>
        <p:blipFill>
          <a:blip r:embed="rId7"/>
          <a:srcRect l="5063"/>
          <a:stretch>
            <a:fillRect/>
          </a:stretch>
        </p:blipFill>
        <p:spPr>
          <a:xfrm>
            <a:off x="854075" y="2136140"/>
            <a:ext cx="5130165" cy="3599815"/>
          </a:xfrm>
          <a:prstGeom prst="roundRect">
            <a:avLst>
              <a:gd name="adj" fmla="val 3487"/>
            </a:avLst>
          </a:prstGeom>
        </p:spPr>
      </p:pic>
      <p:pic>
        <p:nvPicPr>
          <p:cNvPr id="16" name="图片 90" descr="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8280" y="1387475"/>
            <a:ext cx="6441440" cy="5098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" name="文本框 98"/>
          <p:cNvSpPr txBox="1"/>
          <p:nvPr/>
        </p:nvSpPr>
        <p:spPr>
          <a:xfrm>
            <a:off x="854075" y="241300"/>
            <a:ext cx="1943100" cy="43815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l"/>
            <a:r>
              <a:rPr lang="en-US" altLang="zh-CN" sz="2400" kern="100">
                <a:solidFill>
                  <a:schemeClr val="accent1">
                    <a:lumMod val="75000"/>
                  </a:schemeClr>
                </a:solidFill>
                <a:latin typeface="方正少儿简体" panose="02000000000000000000" charset="-122"/>
                <a:ea typeface="方正少儿简体" panose="02000000000000000000" charset="-122"/>
                <a:cs typeface="汉仪乐喵体简" panose="00020600040101010101" charset="-122"/>
                <a:sym typeface="Times New Roman" panose="02020603050405020304"/>
              </a:rPr>
              <a:t>我的作品：</a:t>
            </a:r>
            <a:endParaRPr lang="en-US" altLang="zh-CN" sz="2400" kern="100">
              <a:solidFill>
                <a:schemeClr val="accent1">
                  <a:lumMod val="75000"/>
                </a:schemeClr>
              </a:solidFill>
              <a:latin typeface="方正少儿简体" panose="02000000000000000000" charset="-122"/>
              <a:ea typeface="方正少儿简体" panose="02000000000000000000" charset="-122"/>
              <a:cs typeface="汉仪乐喵体简" panose="00020600040101010101" charset="-122"/>
              <a:sym typeface="Times New Roman" panose="02020603050405020304"/>
            </a:endParaRPr>
          </a:p>
        </p:txBody>
      </p:sp>
      <p:pic>
        <p:nvPicPr>
          <p:cNvPr id="134" name="图片 13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619115" y="8742045"/>
            <a:ext cx="1238885" cy="1313180"/>
          </a:xfrm>
          <a:prstGeom prst="rect">
            <a:avLst/>
          </a:prstGeom>
        </p:spPr>
      </p:pic>
      <p:pic>
        <p:nvPicPr>
          <p:cNvPr id="135" name="图片 135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2045"/>
            <a:ext cx="1238885" cy="1313180"/>
          </a:xfrm>
          <a:prstGeom prst="rect">
            <a:avLst/>
          </a:prstGeom>
        </p:spPr>
      </p:pic>
      <p:pic>
        <p:nvPicPr>
          <p:cNvPr id="2" name="图片 109" descr="templates\docerresourceshop\icons\\32313539353530393b32313539353339333bd6ed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80000">
            <a:off x="98425" y="118745"/>
            <a:ext cx="790575" cy="790575"/>
          </a:xfrm>
          <a:prstGeom prst="rect">
            <a:avLst/>
          </a:prstGeom>
        </p:spPr>
      </p:pic>
      <p:sp>
        <p:nvSpPr>
          <p:cNvPr id="13" name="文本框 69"/>
          <p:cNvSpPr txBox="1"/>
          <p:nvPr/>
        </p:nvSpPr>
        <p:spPr>
          <a:xfrm>
            <a:off x="807720" y="1231265"/>
            <a:ext cx="5457825" cy="3488690"/>
          </a:xfrm>
          <a:prstGeom prst="rect">
            <a:avLst/>
          </a:prstGeom>
          <a:solidFill>
            <a:schemeClr val="lt1"/>
          </a:solidFill>
          <a:ln w="6350">
            <a:solidFill>
              <a:srgbClr val="80C3E3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" name="文本框 69"/>
          <p:cNvSpPr txBox="1"/>
          <p:nvPr/>
        </p:nvSpPr>
        <p:spPr>
          <a:xfrm>
            <a:off x="807720" y="5273040"/>
            <a:ext cx="5457825" cy="3488690"/>
          </a:xfrm>
          <a:prstGeom prst="rect">
            <a:avLst/>
          </a:prstGeom>
          <a:solidFill>
            <a:schemeClr val="lt1"/>
          </a:solidFill>
          <a:ln w="6350">
            <a:solidFill>
              <a:srgbClr val="80C3E3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3" name="image2" descr="D:/系统文件夹/桌面/1244.jpg_wh860.jpg1244.jpg_wh860"/>
          <p:cNvPicPr>
            <a:picLocks noChangeAspect="1"/>
          </p:cNvPicPr>
          <p:nvPr/>
        </p:nvPicPr>
        <p:blipFill>
          <a:blip r:embed="rId5"/>
          <a:srcRect l="1599" r="1536"/>
          <a:stretch>
            <a:fillRect/>
          </a:stretch>
        </p:blipFill>
        <p:spPr>
          <a:xfrm>
            <a:off x="854075" y="1294765"/>
            <a:ext cx="5329555" cy="3363595"/>
          </a:xfrm>
          <a:prstGeom prst="roundRect">
            <a:avLst>
              <a:gd name="adj" fmla="val 3487"/>
            </a:avLst>
          </a:prstGeom>
        </p:spPr>
      </p:pic>
      <p:pic>
        <p:nvPicPr>
          <p:cNvPr id="14" name="图片 90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620" y="840105"/>
            <a:ext cx="6646545" cy="4340860"/>
          </a:xfrm>
          <a:prstGeom prst="rect">
            <a:avLst/>
          </a:prstGeom>
        </p:spPr>
      </p:pic>
      <p:pic>
        <p:nvPicPr>
          <p:cNvPr id="10" name="image1" descr="D:/系统文件夹/桌面/1244.jpg_wh860.jpg1244.jpg_wh860"/>
          <p:cNvPicPr>
            <a:picLocks noChangeAspect="1"/>
          </p:cNvPicPr>
          <p:nvPr/>
        </p:nvPicPr>
        <p:blipFill>
          <a:blip r:embed="rId5"/>
          <a:srcRect l="2505" r="2240"/>
          <a:stretch>
            <a:fillRect/>
          </a:stretch>
        </p:blipFill>
        <p:spPr>
          <a:xfrm>
            <a:off x="926465" y="5360035"/>
            <a:ext cx="5256530" cy="3270885"/>
          </a:xfrm>
          <a:prstGeom prst="roundRect">
            <a:avLst>
              <a:gd name="adj" fmla="val 3487"/>
            </a:avLst>
          </a:prstGeom>
        </p:spPr>
      </p:pic>
      <p:pic>
        <p:nvPicPr>
          <p:cNvPr id="17" name="图片 90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620" y="4847590"/>
            <a:ext cx="6646545" cy="43713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6870" y="683895"/>
          <a:ext cx="6143625" cy="853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143625" imgH="8534400" progId="Word.Document.8">
                  <p:embed/>
                </p:oleObj>
              </mc:Choice>
              <mc:Fallback>
                <p:oleObj name="" r:id="rId1" imgW="6143625" imgH="85344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6870" y="683895"/>
                        <a:ext cx="6143625" cy="853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983" y="383858"/>
          <a:ext cx="6629400" cy="913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629400" imgH="9134475" progId="Word.Document.8">
                  <p:embed/>
                </p:oleObj>
              </mc:Choice>
              <mc:Fallback>
                <p:oleObj name="" r:id="rId1" imgW="6629400" imgH="913447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3983" y="383858"/>
                        <a:ext cx="6629400" cy="913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133" y="512445"/>
          <a:ext cx="6515100" cy="887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515100" imgH="8877300" progId="Word.Document.8">
                  <p:embed/>
                </p:oleObj>
              </mc:Choice>
              <mc:Fallback>
                <p:oleObj name="" r:id="rId1" imgW="6515100" imgH="88773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133" y="512445"/>
                        <a:ext cx="6515100" cy="887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133" y="569595"/>
          <a:ext cx="6515100" cy="876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515100" imgH="8763000" progId="Word.Document.8">
                  <p:embed/>
                </p:oleObj>
              </mc:Choice>
              <mc:Fallback>
                <p:oleObj name="" r:id="rId1" imgW="6515100" imgH="87630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133" y="569595"/>
                        <a:ext cx="6515100" cy="876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TABLE_ENDDRAG_ORIGIN_RECT" val="482*133"/>
  <p:tag name="TABLE_ENDDRAG_RECT" val="30*172*482*133"/>
</p:tagLst>
</file>

<file path=ppt/tags/tag2.xml><?xml version="1.0" encoding="utf-8"?>
<p:tagLst xmlns:p="http://schemas.openxmlformats.org/presentationml/2006/main">
  <p:tag name="TABLE_ENDDRAG_ORIGIN_RECT" val="513*73"/>
  <p:tag name="TABLE_ENDDRAG_RECT" val="15*15*513*73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宽屏</PresentationFormat>
  <Paragraphs>118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汉仪超粗圆简</vt:lpstr>
      <vt:lpstr>方正少儿简体</vt:lpstr>
      <vt:lpstr>汉仪乐喵体简</vt:lpstr>
      <vt:lpstr>Times New Roman</vt:lpstr>
      <vt:lpstr>Calibri</vt:lpstr>
      <vt:lpstr>方正楷体_GB2312</vt:lpstr>
      <vt:lpstr>Arial Unicode MS</vt:lpstr>
      <vt:lpstr>WPS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寒寒</cp:lastModifiedBy>
  <cp:revision>43</cp:revision>
  <dcterms:created xsi:type="dcterms:W3CDTF">2023-08-09T12:44:00Z</dcterms:created>
  <dcterms:modified xsi:type="dcterms:W3CDTF">2025-12-19T04:21:33Z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2052-12.1.0.24031</vt:lpwstr>
  </property>
</Properties>
</file>